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9&amp;text=%D0%BF%D1%80%D0%BE%D1%82%D0%B8%D0%B2%20%20%D0%BD%D0%B0%D1%80%D0%BA%D0%BE%D1%82%D0%B8%D0%BA%D0%BE%D0%B2&amp;pos=283&amp;uinfo=ww-1903-wh-985-fw-1678-fh-598-pd-1&amp;rpt=simage&amp;img_url=http://www.mayaplanet.org/upload/images/full/1291866024_8604760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1&amp;text=%D0%BF%D1%80%D0%BE%D1%82%D0%B8%D0%B2%20%20%D0%BD%D0%B0%D1%80%D0%BA%D0%BE%D1%82%D0%B8%D0%BA%D0%BE%D0%B2&amp;pos=349&amp;uinfo=ww-1903-wh-985-fw-1678-fh-598-pd-1&amp;rpt=simage&amp;img_url=http://www.gorodperm.ru/upload/pages/196/img_1228809970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21&amp;text=%D0%BF%D1%80%D0%BE%D1%82%D0%B8%D0%B2%20%20%D0%BD%D0%B0%D1%80%D0%BA%D0%BE%D1%82%D0%B8%D0%BA%D0%BE%D0%B2&amp;pos=640&amp;uinfo=ww-1903-wh-985-fw-1678-fh-598-pd-1&amp;rpt=simage&amp;img_url=http://img-fotki.yandex.ru/get/4313/maestro323.2/0_23c95_c7f3028f_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44&amp;text=%D0%BF%D1%80%D0%BE%D1%82%D0%B8%D0%B2%20%20%D0%BD%D0%B0%D1%80%D0%BA%D0%BE%D1%82%D0%B8%D0%BA%D0%BE%D0%B2&amp;pos=1325&amp;uinfo=ww-1903-wh-985-fw-1678-fh-598-pd-1&amp;rpt=simage&amp;img_url=http://www.gornovosti.ru/static/images/archive/2779/Testirovanie_shkolnikov_na_narkotiki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text=%D0%B7%D0%B0%D0%BA%D1%80%D1%8B%D1%82%D1%8B%D0%B5%20%D0%B2%D1%80%D0%B0%D1%82%D0%B0%20%D1%80%D0%B0%D1%8F&amp;pos=8&amp;uinfo=ww-1903-wh-985-fw-1678-fh-598-pd-1&amp;rpt=simage&amp;img_url=http://img-2006-03.photosight.ru/07/131011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4%D0%BE%D0%B1%D1%80%D0%BE%D1%82%D0%B0&amp;pos=1&amp;uinfo=ww-1903-wh-985-fw-1678-fh-598-pd-1&amp;rpt=simage&amp;img_url=http://www.proza.ru/pics/2010/08/27/348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7117180" cy="3436612"/>
          </a:xfrm>
        </p:spPr>
        <p:txBody>
          <a:bodyPr/>
          <a:lstStyle/>
          <a:p>
            <a:pPr algn="ctr"/>
            <a:r>
              <a:rPr lang="ru-RU" sz="4800" dirty="0" smtClean="0"/>
              <a:t>Жизнь без наркотиков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1658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97619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Наркотики отражаются на всём, что существует в жизни человека. Отношения человека с самим собой, с членами его семьи, с друзьями и просто знакомыми, цели и устремления человека, его способность решать проблемы и добиваться успеха и всё остальное, что есть у человека, начинает постепенно разрушаться из-за действия наркотиков. Моральные и личностные ценности и отношение человека к жизни меняются в худшую сторону, когда человек начинает употреблять наркотики. «Скажи наркотикам нет» - та идея, которую мы должны использовать в жизни и привить нашим детям, чтобы уберечь их зла, которое несут наркотики. «Скажи наркотикам нет» становится девизом, который спасает </a:t>
            </a:r>
            <a:r>
              <a:rPr lang="ru-RU" dirty="0" smtClean="0"/>
              <a:t>жизни</a:t>
            </a:r>
            <a:endParaRPr lang="ru-RU" dirty="0"/>
          </a:p>
        </p:txBody>
      </p:sp>
      <p:pic>
        <p:nvPicPr>
          <p:cNvPr id="1028" name="Picture 4" descr="http://900igr.net/datai/obg/ZHizn-bez-narkotikov/0011-003-ZHizn-bez-narkotiko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3943865"/>
            <a:ext cx="3744415" cy="282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9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7949" y="12600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Важно понимать, каким образом действуют наркотики и как они приносят вред. Важно знать, что толкает человека к наркотикам. И важно знать, что есть выход из ситуации, когда человек уже стал </a:t>
            </a:r>
            <a:r>
              <a:rPr lang="ru-RU" dirty="0" smtClean="0"/>
              <a:t>наркоманом.</a:t>
            </a:r>
            <a:endParaRPr lang="ru-RU" dirty="0"/>
          </a:p>
        </p:txBody>
      </p:sp>
      <p:pic>
        <p:nvPicPr>
          <p:cNvPr id="2050" name="Picture 2" descr="http://www.gorodperm.ru/upload/pages/196/img_122880997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4320480" cy="318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04664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Наркотики действуют таким образом: во-первых, они стимулируют работу организма, так как когда человек принимает наркотик, срабатывает защитный механизм и тело стремится избавиться от него, ускоряя свою работу. Человек чувствует подъем, прилив энергии, его настроение повышается, и естественным желанием становится повторить этот опыт. Но происходит еще кое-что, не заметное обычному наблюдателю. Наркотик убивает витамины, которые выполняют в теле важные </a:t>
            </a:r>
            <a:r>
              <a:rPr lang="ru-RU" dirty="0" smtClean="0"/>
              <a:t>функции. </a:t>
            </a:r>
            <a:r>
              <a:rPr lang="ru-RU" dirty="0"/>
              <a:t>И, человек начинает скрывать то, что он принимает наркотики, начинает лгать и выкручиваться, идет на преступления и совершает нечестные поступки. Он вовлекает в наркоманию своих друзей. Наркотики – это медленный способ самоубийства, как бы его не оправдывали те, кто принимает наркотики. </a:t>
            </a:r>
          </a:p>
        </p:txBody>
      </p:sp>
      <p:pic>
        <p:nvPicPr>
          <p:cNvPr id="3074" name="Picture 2" descr="http://img-fotki.yandex.ru/get/4313/maestro323.2/0_23c95_c7f3028f_X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08843"/>
            <a:ext cx="4176464" cy="278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63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Справиться с наркотической зависимостью помогают центры реабилитации, в которых предоставляются длительные программы реабилитации, помогающие вернуть человеку веру в себя и в то, что он может жить без наркотиков полноценной жизнью. </a:t>
            </a:r>
          </a:p>
        </p:txBody>
      </p:sp>
      <p:pic>
        <p:nvPicPr>
          <p:cNvPr id="4098" name="Picture 2" descr="http://fskn35.ru/img/gallery/act/5/0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2936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98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548680"/>
            <a:ext cx="58326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«Наркотики </a:t>
            </a:r>
            <a:r>
              <a:rPr lang="ru-RU" sz="2800" dirty="0"/>
              <a:t>подводят к вратам рая, чтобы закрыть их перед тобою </a:t>
            </a:r>
            <a:r>
              <a:rPr lang="ru-RU" sz="2800" dirty="0" smtClean="0"/>
              <a:t>навеки».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Мейсон</a:t>
            </a:r>
            <a:r>
              <a:rPr lang="ru-RU" sz="2800" dirty="0"/>
              <a:t> Кули </a:t>
            </a:r>
          </a:p>
        </p:txBody>
      </p:sp>
      <p:pic>
        <p:nvPicPr>
          <p:cNvPr id="1026" name="Picture 2" descr="http://skill.ru/images/2006/03/02/11567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2636912"/>
            <a:ext cx="5112568" cy="341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44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0688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Объявляем бой наркомании всей!</a:t>
            </a:r>
            <a:br>
              <a:rPr lang="ru-RU" i="1" dirty="0"/>
            </a:br>
            <a:r>
              <a:rPr lang="ru-RU" i="1" dirty="0"/>
              <a:t>Мы хотим видеть счастье планеты детей.</a:t>
            </a:r>
            <a:br>
              <a:rPr lang="ru-RU" i="1" dirty="0"/>
            </a:br>
            <a:r>
              <a:rPr lang="ru-RU" i="1" dirty="0"/>
              <a:t>Если враг угрожает здоровью людей,</a:t>
            </a:r>
            <a:br>
              <a:rPr lang="ru-RU" i="1" dirty="0"/>
            </a:br>
            <a:r>
              <a:rPr lang="ru-RU" i="1" dirty="0"/>
              <a:t>Значит, зло пресеки и навечно убей!</a:t>
            </a:r>
            <a:br>
              <a:rPr lang="ru-RU" i="1" dirty="0"/>
            </a:br>
            <a:r>
              <a:rPr lang="ru-RU" i="1" dirty="0"/>
              <a:t>Нет наркотикам! Нет!</a:t>
            </a:r>
            <a:br>
              <a:rPr lang="ru-RU" i="1" dirty="0"/>
            </a:br>
            <a:r>
              <a:rPr lang="ru-RU" i="1" dirty="0"/>
              <a:t>Будь здоровой, Земля!</a:t>
            </a:r>
            <a:br>
              <a:rPr lang="ru-RU" i="1" dirty="0"/>
            </a:br>
            <a:r>
              <a:rPr lang="ru-RU" i="1" dirty="0"/>
              <a:t>Пусть очищены будут от зелья поля!</a:t>
            </a:r>
            <a:br>
              <a:rPr lang="ru-RU" i="1" dirty="0"/>
            </a:br>
            <a:r>
              <a:rPr lang="ru-RU" i="1" dirty="0"/>
              <a:t>Дети в мире и в счастье живут среди нас.</a:t>
            </a:r>
            <a:br>
              <a:rPr lang="ru-RU" i="1" dirty="0"/>
            </a:br>
            <a:r>
              <a:rPr lang="ru-RU" i="1" dirty="0"/>
              <a:t>Нет наркотикам! Нет!</a:t>
            </a:r>
            <a:br>
              <a:rPr lang="ru-RU" i="1" dirty="0"/>
            </a:br>
            <a:r>
              <a:rPr lang="ru-RU" i="1" dirty="0"/>
              <a:t>Призываем мы вас!</a:t>
            </a:r>
            <a:r>
              <a:rPr lang="ru-RU" dirty="0"/>
              <a:t> </a:t>
            </a:r>
          </a:p>
        </p:txBody>
      </p:sp>
      <p:pic>
        <p:nvPicPr>
          <p:cNvPr id="2050" name="Picture 2" descr="http://www.tomsk.ru/userpic/news/2013/Aug/14/493794_vi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84" y="3552825"/>
            <a:ext cx="636270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2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5013176"/>
            <a:ext cx="62820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err="1" smtClean="0"/>
              <a:t>Патласова</a:t>
            </a:r>
            <a:r>
              <a:rPr lang="ru-RU" sz="1600" dirty="0" smtClean="0"/>
              <a:t> </a:t>
            </a:r>
            <a:r>
              <a:rPr lang="ru-RU" sz="1600" dirty="0" smtClean="0"/>
              <a:t>Анастасия Игоревна, </a:t>
            </a:r>
            <a:r>
              <a:rPr lang="ru-RU" sz="1600" dirty="0" smtClean="0"/>
              <a:t>13 лет,2(5) класс</a:t>
            </a:r>
          </a:p>
          <a:p>
            <a:pPr algn="r"/>
            <a:r>
              <a:rPr lang="ru-RU" sz="1600" dirty="0" smtClean="0"/>
              <a:t>Отделение изобразительного искусства</a:t>
            </a:r>
          </a:p>
          <a:p>
            <a:pPr algn="r"/>
            <a:r>
              <a:rPr lang="ru-RU" sz="1600" dirty="0" smtClean="0"/>
              <a:t>Преподаватель </a:t>
            </a:r>
            <a:r>
              <a:rPr lang="ru-RU" sz="1600" dirty="0" err="1" smtClean="0"/>
              <a:t>Бариева</a:t>
            </a:r>
            <a:r>
              <a:rPr lang="ru-RU" sz="1600" dirty="0" smtClean="0"/>
              <a:t> </a:t>
            </a:r>
            <a:r>
              <a:rPr lang="ru-RU" sz="1600" dirty="0" err="1" smtClean="0"/>
              <a:t>Диляра</a:t>
            </a:r>
            <a:r>
              <a:rPr lang="ru-RU" sz="1600" dirty="0" smtClean="0"/>
              <a:t> Даниловна</a:t>
            </a:r>
          </a:p>
          <a:p>
            <a:pPr algn="r"/>
            <a:r>
              <a:rPr lang="ru-RU" sz="1600" dirty="0" smtClean="0"/>
              <a:t>2014 год 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836712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Автономное муниципальное образовательное учреждение</a:t>
            </a:r>
          </a:p>
          <a:p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дополнительного образования детей 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 err="1" smtClean="0"/>
              <a:t>Агалатовская</a:t>
            </a:r>
            <a:r>
              <a:rPr lang="ru-RU" dirty="0" smtClean="0"/>
              <a:t> детская школа искусств»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 Всеволожский район, Ленинградской области.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32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pring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62</TotalTime>
  <Words>368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Жизнь без наркотиков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без наркотиков</dc:title>
  <dc:creator>Графика - М</dc:creator>
  <cp:lastModifiedBy>Графика - М</cp:lastModifiedBy>
  <cp:revision>10</cp:revision>
  <dcterms:created xsi:type="dcterms:W3CDTF">2014-05-13T13:07:26Z</dcterms:created>
  <dcterms:modified xsi:type="dcterms:W3CDTF">2014-05-16T15:27:42Z</dcterms:modified>
</cp:coreProperties>
</file>